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71" r:id="rId6"/>
    <p:sldId id="283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9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0409-4A13-4E27-8BD9-B3D4410F48E1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4F6B-8C2F-4B81-BBAC-C4DACF0165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0409-4A13-4E27-8BD9-B3D4410F48E1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4F6B-8C2F-4B81-BBAC-C4DACF016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0409-4A13-4E27-8BD9-B3D4410F48E1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4F6B-8C2F-4B81-BBAC-C4DACF016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0409-4A13-4E27-8BD9-B3D4410F48E1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4F6B-8C2F-4B81-BBAC-C4DACF016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0409-4A13-4E27-8BD9-B3D4410F48E1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00D4F6B-8C2F-4B81-BBAC-C4DACF0165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0409-4A13-4E27-8BD9-B3D4410F48E1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4F6B-8C2F-4B81-BBAC-C4DACF016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0409-4A13-4E27-8BD9-B3D4410F48E1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4F6B-8C2F-4B81-BBAC-C4DACF016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0409-4A13-4E27-8BD9-B3D4410F48E1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4F6B-8C2F-4B81-BBAC-C4DACF016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0409-4A13-4E27-8BD9-B3D4410F48E1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4F6B-8C2F-4B81-BBAC-C4DACF016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0409-4A13-4E27-8BD9-B3D4410F48E1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4F6B-8C2F-4B81-BBAC-C4DACF016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0409-4A13-4E27-8BD9-B3D4410F48E1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4F6B-8C2F-4B81-BBAC-C4DACF016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AF0409-4A13-4E27-8BD9-B3D4410F48E1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0D4F6B-8C2F-4B81-BBAC-C4DACF01653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PpmAUk1ol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	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9" t="26888" r="33361" b="43809"/>
          <a:stretch/>
        </p:blipFill>
        <p:spPr bwMode="auto">
          <a:xfrm>
            <a:off x="3016470" y="1253129"/>
            <a:ext cx="5129048" cy="37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27048" r="75931" b="43642"/>
          <a:stretch/>
        </p:blipFill>
        <p:spPr bwMode="auto">
          <a:xfrm>
            <a:off x="762000" y="1295400"/>
            <a:ext cx="225447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15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819400"/>
          </a:xfrm>
        </p:spPr>
        <p:txBody>
          <a:bodyPr/>
          <a:lstStyle/>
          <a:p>
            <a:r>
              <a:rPr lang="en-US" dirty="0" smtClean="0"/>
              <a:t>Market economies vs command economies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5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Market-Based Economies</a:t>
            </a:r>
          </a:p>
          <a:p>
            <a:pPr lvl="1"/>
            <a:r>
              <a:rPr lang="en-US" dirty="0" smtClean="0"/>
              <a:t>Two fundamental aspects</a:t>
            </a:r>
          </a:p>
          <a:p>
            <a:pPr lvl="2"/>
            <a:r>
              <a:rPr lang="en-US" dirty="0" smtClean="0"/>
              <a:t>1) Private ownership of the means of production</a:t>
            </a:r>
          </a:p>
          <a:p>
            <a:pPr lvl="2"/>
            <a:r>
              <a:rPr lang="en-US" dirty="0" smtClean="0"/>
              <a:t>2) Voluntary exchanges/contracts</a:t>
            </a:r>
            <a:endParaRPr lang="en-US" dirty="0"/>
          </a:p>
          <a:p>
            <a:pPr lvl="1"/>
            <a:r>
              <a:rPr lang="en-US" dirty="0" smtClean="0"/>
              <a:t>These answer: what to produce?/how to produce?/ and for whom?</a:t>
            </a:r>
          </a:p>
          <a:p>
            <a:pPr lvl="1"/>
            <a:r>
              <a:rPr lang="en-US" dirty="0" smtClean="0"/>
              <a:t>Commonly known as  Capitalist</a:t>
            </a:r>
          </a:p>
        </p:txBody>
      </p:sp>
      <p:sp>
        <p:nvSpPr>
          <p:cNvPr id="4" name="AutoShape 2" descr="Image result for mark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00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7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Command-based economy</a:t>
            </a:r>
          </a:p>
          <a:p>
            <a:pPr lvl="1"/>
            <a:r>
              <a:rPr lang="en-US" dirty="0" smtClean="0"/>
              <a:t>Government controls all factors of production</a:t>
            </a:r>
          </a:p>
          <a:p>
            <a:pPr lvl="1"/>
            <a:r>
              <a:rPr lang="en-US" dirty="0" smtClean="0"/>
              <a:t>Commonly known as Communist</a:t>
            </a:r>
          </a:p>
          <a:p>
            <a:pPr lvl="1"/>
            <a:r>
              <a:rPr lang="en-US" dirty="0" smtClean="0"/>
              <a:t>Planned economy</a:t>
            </a:r>
          </a:p>
          <a:p>
            <a:pPr lvl="2"/>
            <a:r>
              <a:rPr lang="en-US" dirty="0" smtClean="0"/>
              <a:t>Where and how production  is handled</a:t>
            </a:r>
          </a:p>
          <a:p>
            <a:pPr marL="585216" lvl="1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29" y="4038600"/>
            <a:ext cx="2688102" cy="25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38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Draw a Venn Diagram</a:t>
            </a:r>
          </a:p>
          <a:p>
            <a:pPr lvl="1"/>
            <a:r>
              <a:rPr lang="en-US" dirty="0" smtClean="0"/>
              <a:t>One side lists Market based and the other list Command Based, the middle represents a mixed economy.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List out the characteristics of each</a:t>
            </a:r>
          </a:p>
          <a:p>
            <a:pPr lvl="2"/>
            <a:r>
              <a:rPr lang="en-US" dirty="0" smtClean="0"/>
              <a:t>Include:</a:t>
            </a:r>
          </a:p>
          <a:p>
            <a:pPr lvl="3"/>
            <a:r>
              <a:rPr lang="en-US" dirty="0" smtClean="0"/>
              <a:t>Government’s role</a:t>
            </a:r>
          </a:p>
          <a:p>
            <a:pPr lvl="3"/>
            <a:r>
              <a:rPr lang="en-US" dirty="0" smtClean="0"/>
              <a:t>Individuals role</a:t>
            </a:r>
          </a:p>
          <a:p>
            <a:pPr lvl="3"/>
            <a:r>
              <a:rPr lang="en-US" dirty="0" smtClean="0"/>
              <a:t>What the markets look like</a:t>
            </a:r>
          </a:p>
          <a:p>
            <a:pPr lvl="3"/>
            <a:r>
              <a:rPr lang="en-US" dirty="0" smtClean="0"/>
              <a:t>What economic values to each value</a:t>
            </a:r>
          </a:p>
          <a:p>
            <a:pPr marL="685800" lvl="1" indent="0">
              <a:buNone/>
            </a:pPr>
            <a:r>
              <a:rPr lang="en-US" dirty="0" smtClean="0"/>
              <a:t>-Pie chart</a:t>
            </a:r>
          </a:p>
        </p:txBody>
      </p:sp>
    </p:spTree>
    <p:extLst>
      <p:ext uri="{BB962C8B-B14F-4D97-AF65-F5344CB8AC3E}">
        <p14:creationId xmlns:p14="http://schemas.microsoft.com/office/powerpoint/2010/main" val="265662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Economy?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3202" y="1062074"/>
            <a:ext cx="6477000" cy="5410200"/>
          </a:xfrm>
        </p:spPr>
        <p:txBody>
          <a:bodyPr/>
          <a:lstStyle/>
          <a:p>
            <a:r>
              <a:rPr lang="en-US" dirty="0" smtClean="0"/>
              <a:t>Traditional economy</a:t>
            </a:r>
          </a:p>
          <a:p>
            <a:pPr lvl="1"/>
            <a:r>
              <a:rPr lang="en-US" dirty="0" smtClean="0"/>
              <a:t>An economy based around traditions, customs, and beliefs of a culture</a:t>
            </a:r>
          </a:p>
          <a:p>
            <a:pPr lvl="1"/>
            <a:r>
              <a:rPr lang="en-US" dirty="0" smtClean="0"/>
              <a:t>Rules for goods and services production based on beliefs and culture</a:t>
            </a:r>
          </a:p>
          <a:p>
            <a:pPr lvl="1"/>
            <a:r>
              <a:rPr lang="en-US" dirty="0" smtClean="0"/>
              <a:t>Often rural and farm based</a:t>
            </a:r>
          </a:p>
          <a:p>
            <a:pPr lvl="2"/>
            <a:r>
              <a:rPr lang="en-US" dirty="0" smtClean="0"/>
              <a:t>Often use bartering as a system for currency</a:t>
            </a:r>
          </a:p>
          <a:p>
            <a:pPr lvl="2"/>
            <a:r>
              <a:rPr lang="en-US" dirty="0" smtClean="0"/>
              <a:t>Depend on agriculture, farming, fishing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Have elements of capitalist, communist, and socialist economies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84" y="990600"/>
            <a:ext cx="2505075" cy="187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t="25514" r="8258"/>
          <a:stretch/>
        </p:blipFill>
        <p:spPr bwMode="auto">
          <a:xfrm>
            <a:off x="6303796" y="3124200"/>
            <a:ext cx="2731649" cy="176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663" y="5023945"/>
            <a:ext cx="2877856" cy="16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46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Freedom Reports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</a:t>
            </a:r>
          </a:p>
          <a:p>
            <a:pPr lvl="1"/>
            <a:r>
              <a:rPr lang="en-US" dirty="0" smtClean="0"/>
              <a:t>Look at your Banished! Activity worksheet and look at the country you picked</a:t>
            </a:r>
          </a:p>
          <a:p>
            <a:pPr lvl="1"/>
            <a:r>
              <a:rPr lang="en-US" dirty="0" smtClean="0"/>
              <a:t>You need to start to determine what the economic environment looks like according to the data. </a:t>
            </a:r>
          </a:p>
          <a:p>
            <a:pPr lvl="1"/>
            <a:r>
              <a:rPr lang="en-US" dirty="0" smtClean="0"/>
              <a:t>Once you have completed the explanations, we will go through this as a class.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Freedom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II</a:t>
            </a:r>
          </a:p>
          <a:p>
            <a:pPr lvl="1"/>
            <a:r>
              <a:rPr lang="en-US" dirty="0" smtClean="0"/>
              <a:t>Using the Economic Freedom Reports from various countries organize which countries are Market or Command based. </a:t>
            </a:r>
          </a:p>
          <a:p>
            <a:pPr lvl="1"/>
            <a:r>
              <a:rPr lang="en-US" dirty="0" smtClean="0"/>
              <a:t>You will then chose two countries (either two Market based, two Command Based or one of each) to compare and determine what their economic development.</a:t>
            </a:r>
          </a:p>
          <a:p>
            <a:pPr lvl="1"/>
            <a:r>
              <a:rPr lang="en-US" dirty="0" smtClean="0"/>
              <a:t>Engage with this for two reasons</a:t>
            </a:r>
          </a:p>
          <a:p>
            <a:pPr lvl="2"/>
            <a:r>
              <a:rPr lang="en-US" dirty="0" smtClean="0"/>
              <a:t>1. We will be talking about this</a:t>
            </a:r>
          </a:p>
          <a:p>
            <a:pPr lvl="2"/>
            <a:r>
              <a:rPr lang="en-US" dirty="0" smtClean="0"/>
              <a:t>2. This is a great study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PpmAUk1ol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563422"/>
            <a:ext cx="8534401" cy="4800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Communist China doing so well?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1114</TotalTime>
  <Words>309</Words>
  <Application>Microsoft Office PowerPoint</Application>
  <PresentationFormat>On-screen Show (4:3)</PresentationFormat>
  <Paragraphs>47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Warm Up </vt:lpstr>
      <vt:lpstr>Market economies vs command economies</vt:lpstr>
      <vt:lpstr>Differences </vt:lpstr>
      <vt:lpstr>Differences</vt:lpstr>
      <vt:lpstr>Differences</vt:lpstr>
      <vt:lpstr>3rd Economy?</vt:lpstr>
      <vt:lpstr>Economic Freedom Reports </vt:lpstr>
      <vt:lpstr>Economic Freedom Reports</vt:lpstr>
      <vt:lpstr>Why is Communist China doing so well?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User</cp:lastModifiedBy>
  <cp:revision>48</cp:revision>
  <dcterms:created xsi:type="dcterms:W3CDTF">2016-09-18T21:41:03Z</dcterms:created>
  <dcterms:modified xsi:type="dcterms:W3CDTF">2017-02-10T15:09:38Z</dcterms:modified>
</cp:coreProperties>
</file>